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48722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9274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05106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9954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12362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2950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1110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2771800" y="2318143"/>
            <a:ext cx="3456383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en-US" sz="2800" i="1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70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755576" y="2852935"/>
            <a:ext cx="7344816" cy="158417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C00000"/>
              </a:buClr>
              <a:buSzPct val="25000"/>
            </a:pP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Чоловіки</a:t>
            </a: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чоловіки</a:t>
            </a:r>
            <a:r>
              <a:rPr lang="ru-RU" sz="4400" b="1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b="1" i="1" dirty="0" err="1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засудження</a:t>
            </a:r>
            <a:endParaRPr lang="ru-RU" sz="44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9"/>
            <a:ext cx="8280919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Поквапся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спасти мене, Боже, Господи,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поспішися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 на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поміч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мені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652120" y="692695"/>
            <a:ext cx="3104647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70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:2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9"/>
            <a:ext cx="8280919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Нехай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посоромлені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хай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застидаються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шукає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моєї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душі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щоб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схопити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її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Нехай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подадуться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назад, і нехай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посоромлені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будуть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бажає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для мене лихого!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652120" y="692695"/>
            <a:ext cx="3104647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70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3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02980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16835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Бодай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повернулися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з соромом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говорить на мене: Ага! Ага!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652120" y="692695"/>
            <a:ext cx="3104647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70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4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61097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9"/>
            <a:ext cx="8280919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Нехай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тішаться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веселяться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Тобою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народжені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згори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ЧОЛОВІКИ,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шукає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Тебе, </a:t>
            </a:r>
            <a: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та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любить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спасіння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Твоє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і 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хай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завжди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говорять</a:t>
            </a:r>
            <a:r>
              <a:rPr lang="ru-RU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/>
            </a:r>
            <a:br>
              <a:rPr lang="en-US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3600" i="1" dirty="0" smtClean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36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Хай буде великий Господь! </a:t>
            </a:r>
            <a:endParaRPr lang="ru-RU" sz="36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652120" y="692695"/>
            <a:ext cx="3104647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70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-US" sz="2800" i="1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5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155482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75556" y="2060848"/>
            <a:ext cx="8280919" cy="352839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C00000"/>
              </a:buClr>
              <a:buSzPct val="25000"/>
            </a:pP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я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вбогий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бідний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поспіши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ж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до Мене, о Боже: моя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поміч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оборонець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то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Боже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мій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не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спізняйся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5652120" y="692695"/>
            <a:ext cx="3104647" cy="5261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0E6794"/>
              </a:buClr>
              <a:buSzPct val="25000"/>
              <a:buFont typeface="Georgia"/>
              <a:buNone/>
            </a:pPr>
            <a:r>
              <a:rPr lang="ru-RU" sz="2800" b="1" i="1" u="none" strike="noStrike" cap="none" dirty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Псалом 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70</a:t>
            </a:r>
            <a:r>
              <a:rPr lang="ru-RU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r>
              <a:rPr lang="en-US" sz="2800" b="1" i="1" u="none" strike="noStrike" cap="none" dirty="0" smtClean="0">
                <a:solidFill>
                  <a:srgbClr val="0E6794"/>
                </a:solidFill>
                <a:latin typeface="Georgia"/>
                <a:ea typeface="Georgia"/>
                <a:cs typeface="Georgia"/>
                <a:sym typeface="Georgia"/>
              </a:rPr>
              <a:t>6</a:t>
            </a:r>
            <a:endParaRPr lang="ru-RU" sz="2800" b="1" i="1" u="none" strike="noStrike" cap="none" dirty="0">
              <a:solidFill>
                <a:srgbClr val="0E6794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393484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32</Words>
  <Application>Microsoft Office PowerPoint</Application>
  <PresentationFormat>Экран (4:3)</PresentationFormat>
  <Paragraphs>33</Paragraphs>
  <Slides>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Псалом 70</vt:lpstr>
      <vt:lpstr>Псалом 70:2</vt:lpstr>
      <vt:lpstr>Псалом 70:3</vt:lpstr>
      <vt:lpstr>Псалом 70:4</vt:lpstr>
      <vt:lpstr>Псалом 70:5</vt:lpstr>
      <vt:lpstr>Псалом 70:6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8</dc:title>
  <cp:lastModifiedBy>Admin</cp:lastModifiedBy>
  <cp:revision>9</cp:revision>
  <dcterms:modified xsi:type="dcterms:W3CDTF">2019-11-11T18:18:55Z</dcterms:modified>
</cp:coreProperties>
</file>